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3" r:id="rId8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48"/>
  </p:normalViewPr>
  <p:slideViewPr>
    <p:cSldViewPr snapToGrid="0">
      <p:cViewPr varScale="1">
        <p:scale>
          <a:sx n="117" d="100"/>
          <a:sy n="117" d="100"/>
        </p:scale>
        <p:origin x="36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>
            <a:extLst>
              <a:ext uri="{FF2B5EF4-FFF2-40B4-BE49-F238E27FC236}">
                <a16:creationId xmlns:a16="http://schemas.microsoft.com/office/drawing/2014/main" id="{DF194AEA-74F8-4C6A-2318-2153FAA548F8}"/>
              </a:ext>
            </a:extLst>
          </p:cNvPr>
          <p:cNvSpPr/>
          <p:nvPr/>
        </p:nvSpPr>
        <p:spPr>
          <a:xfrm>
            <a:off x="446538" y="3085761"/>
            <a:ext cx="11262865" cy="3304797"/>
          </a:xfrm>
          <a:prstGeom prst="rect">
            <a:avLst/>
          </a:prstGeom>
          <a:solidFill>
            <a:srgbClr val="1A3260"/>
          </a:solidFill>
          <a:ln cap="flat">
            <a:noFill/>
            <a:prstDash val="solid"/>
          </a:ln>
        </p:spPr>
        <p:txBody>
          <a:bodyPr vert="horz" wrap="square" lIns="0" tIns="0" rIns="0" bIns="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CH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4F81EB2F-122F-F390-5966-C45EC823D412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581192" y="1020433"/>
            <a:ext cx="10993547" cy="1475009"/>
          </a:xfrm>
        </p:spPr>
        <p:txBody>
          <a:bodyPr/>
          <a:lstStyle>
            <a:lvl1pPr>
              <a:defRPr sz="3600">
                <a:solidFill>
                  <a:srgbClr val="1A3260"/>
                </a:solidFill>
              </a:defRPr>
            </a:lvl1pPr>
          </a:lstStyle>
          <a:p>
            <a:pPr lvl="0"/>
            <a:r>
              <a:rPr lang="cs-CZ"/>
              <a:t>Kliknutím lze upravit styl.</a:t>
            </a:r>
            <a:endParaRPr lang="en-US"/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D4C4C0D3-D250-91A1-A316-A75C904EC2C6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581192" y="2495443"/>
            <a:ext cx="10993547" cy="590318"/>
          </a:xfrm>
        </p:spPr>
        <p:txBody>
          <a:bodyPr anchor="t"/>
          <a:lstStyle>
            <a:lvl1pPr marL="0" indent="0">
              <a:buNone/>
              <a:defRPr sz="1600" cap="all">
                <a:solidFill>
                  <a:srgbClr val="1A3260"/>
                </a:solidFill>
              </a:defRPr>
            </a:lvl1pPr>
          </a:lstStyle>
          <a:p>
            <a:pPr lvl="0"/>
            <a:r>
              <a:rPr lang="cs-CZ"/>
              <a:t>Kliknutím můžete upravit styl předlohy.</a:t>
            </a:r>
            <a:endParaRPr lang="en-US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D9E5844F-E0C3-7C4B-CE05-4D1DA5CF3EE0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>
                <a:solidFill>
                  <a:srgbClr val="2F5AAC"/>
                </a:solidFill>
              </a:defRPr>
            </a:lvl1pPr>
          </a:lstStyle>
          <a:p>
            <a:pPr lvl="0"/>
            <a:fld id="{378D2012-F742-7549-826A-B8E884EDC98B}" type="datetime1">
              <a:rPr lang="de-CH"/>
              <a:pPr lvl="0"/>
              <a:t>09.10.23</a:t>
            </a:fld>
            <a:endParaRPr lang="de-CH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7C9D0315-0B76-39F3-EE6A-E84D41BF7FBA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>
                <a:solidFill>
                  <a:srgbClr val="2F5AAC"/>
                </a:solidFill>
              </a:defRPr>
            </a:lvl1pPr>
          </a:lstStyle>
          <a:p>
            <a:pPr lvl="0"/>
            <a:endParaRPr lang="de-CH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A9354910-F56F-A910-87F5-A89A56C77977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>
          <a:xfrm>
            <a:off x="10558302" y="5956136"/>
            <a:ext cx="1016437" cy="365129"/>
          </a:xfrm>
        </p:spPr>
        <p:txBody>
          <a:bodyPr/>
          <a:lstStyle>
            <a:lvl1pPr>
              <a:defRPr>
                <a:solidFill>
                  <a:srgbClr val="2F5AAC"/>
                </a:solidFill>
              </a:defRPr>
            </a:lvl1pPr>
          </a:lstStyle>
          <a:p>
            <a:pPr lvl="0"/>
            <a:fld id="{2DEC0489-5F4B-4D4E-BEBD-B051A5CF36B5}" type="slidenum"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174189071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>
            <a:extLst>
              <a:ext uri="{FF2B5EF4-FFF2-40B4-BE49-F238E27FC236}">
                <a16:creationId xmlns:a16="http://schemas.microsoft.com/office/drawing/2014/main" id="{B5191E11-70FB-5F1A-5BC3-30724D9FB76A}"/>
              </a:ext>
            </a:extLst>
          </p:cNvPr>
          <p:cNvSpPr/>
          <p:nvPr/>
        </p:nvSpPr>
        <p:spPr>
          <a:xfrm>
            <a:off x="440283" y="614403"/>
            <a:ext cx="11309335" cy="1189296"/>
          </a:xfrm>
          <a:prstGeom prst="rect">
            <a:avLst/>
          </a:prstGeom>
          <a:solidFill>
            <a:srgbClr val="1A3260"/>
          </a:solidFill>
          <a:ln cap="flat">
            <a:noFill/>
            <a:prstDash val="solid"/>
          </a:ln>
        </p:spPr>
        <p:txBody>
          <a:bodyPr vert="horz" wrap="square" lIns="0" tIns="0" rIns="0" bIns="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CH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B59B0537-AE39-DF50-72D5-2D4AEB1583E0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581192" y="702158"/>
            <a:ext cx="11029611" cy="1013804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/>
              <a:t>Kliknutím lze upravit styl.</a:t>
            </a:r>
            <a:endParaRPr lang="en-US"/>
          </a:p>
        </p:txBody>
      </p:sp>
      <p:sp>
        <p:nvSpPr>
          <p:cNvPr id="4" name="Vertical Text Placeholder 2">
            <a:extLst>
              <a:ext uri="{FF2B5EF4-FFF2-40B4-BE49-F238E27FC236}">
                <a16:creationId xmlns:a16="http://schemas.microsoft.com/office/drawing/2014/main" id="{8570CB07-0342-2769-BE5D-C08CA7A13AF0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EEF8E0A5-9B5F-E73C-FC9D-E2C210F469ED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3A01482-C3A3-E44D-8C8B-CBA5DFEBB36D}" type="datetime1">
              <a:rPr lang="de-CH"/>
              <a:pPr lvl="0"/>
              <a:t>09.10.23</a:t>
            </a:fld>
            <a:endParaRPr lang="de-CH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362B40DE-53EE-29A4-4E10-056B16317F4D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CH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AE1958DF-FFE9-9C10-0FFE-7C296F81C0C2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884F5B3-C8AE-3E42-B653-12D0551D6B04}" type="slidenum"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8705914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>
            <a:extLst>
              <a:ext uri="{FF2B5EF4-FFF2-40B4-BE49-F238E27FC236}">
                <a16:creationId xmlns:a16="http://schemas.microsoft.com/office/drawing/2014/main" id="{2EDD69B6-B45D-9CC6-B5D4-25F56EA2DCFF}"/>
              </a:ext>
            </a:extLst>
          </p:cNvPr>
          <p:cNvSpPr/>
          <p:nvPr/>
        </p:nvSpPr>
        <p:spPr>
          <a:xfrm>
            <a:off x="8839203" y="599727"/>
            <a:ext cx="2906813" cy="5816946"/>
          </a:xfrm>
          <a:prstGeom prst="rect">
            <a:avLst/>
          </a:prstGeom>
          <a:solidFill>
            <a:srgbClr val="1A3260"/>
          </a:solidFill>
          <a:ln cap="flat">
            <a:noFill/>
            <a:prstDash val="solid"/>
          </a:ln>
        </p:spPr>
        <p:txBody>
          <a:bodyPr vert="horz" wrap="square" lIns="0" tIns="0" rIns="0" bIns="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CH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3" name="Vertical Title 1">
            <a:extLst>
              <a:ext uri="{FF2B5EF4-FFF2-40B4-BE49-F238E27FC236}">
                <a16:creationId xmlns:a16="http://schemas.microsoft.com/office/drawing/2014/main" id="{F930B3EB-0D28-EF3F-A226-00E544741D0E}"/>
              </a:ext>
            </a:extLst>
          </p:cNvPr>
          <p:cNvSpPr txBox="1">
            <a:spLocks noGrp="1"/>
          </p:cNvSpPr>
          <p:nvPr>
            <p:ph type="title" orient="vert"/>
          </p:nvPr>
        </p:nvSpPr>
        <p:spPr>
          <a:xfrm>
            <a:off x="8839203" y="675723"/>
            <a:ext cx="2004163" cy="5183075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cs-CZ"/>
              <a:t>Kliknutím lze upravit styl.</a:t>
            </a:r>
            <a:endParaRPr lang="en-US"/>
          </a:p>
        </p:txBody>
      </p:sp>
      <p:sp>
        <p:nvSpPr>
          <p:cNvPr id="4" name="Vertical Text Placeholder 2">
            <a:extLst>
              <a:ext uri="{FF2B5EF4-FFF2-40B4-BE49-F238E27FC236}">
                <a16:creationId xmlns:a16="http://schemas.microsoft.com/office/drawing/2014/main" id="{CD031C1A-1C42-E22E-F3E1-8BA70F601CE4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>
          <a:xfrm>
            <a:off x="774926" y="675723"/>
            <a:ext cx="7896282" cy="5183075"/>
          </a:xfrm>
        </p:spPr>
        <p:txBody>
          <a:bodyPr vert="eaVert" anchor="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86B32D0C-3D20-DEAC-D5F0-654A972F2229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>
          <a:xfrm>
            <a:off x="8993672" y="5956136"/>
            <a:ext cx="1328138" cy="365129"/>
          </a:xfrm>
        </p:spPr>
        <p:txBody>
          <a:bodyPr/>
          <a:lstStyle>
            <a:lvl1pPr>
              <a:defRPr>
                <a:solidFill>
                  <a:srgbClr val="2F5AAC"/>
                </a:solidFill>
              </a:defRPr>
            </a:lvl1pPr>
          </a:lstStyle>
          <a:p>
            <a:pPr lvl="0"/>
            <a:fld id="{09FBEABF-F001-7746-968E-CCBD3E070940}" type="datetime1">
              <a:rPr lang="de-CH"/>
              <a:pPr lvl="0"/>
              <a:t>09.10.23</a:t>
            </a:fld>
            <a:endParaRPr lang="de-CH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7F41F3CD-329E-7927-BB1C-4A32FD106D67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>
          <a:xfrm>
            <a:off x="774926" y="5951811"/>
            <a:ext cx="7896282" cy="365129"/>
          </a:xfrm>
        </p:spPr>
        <p:txBody>
          <a:bodyPr/>
          <a:lstStyle>
            <a:lvl1pPr>
              <a:defRPr/>
            </a:lvl1pPr>
          </a:lstStyle>
          <a:p>
            <a:pPr lvl="0"/>
            <a:endParaRPr lang="de-CH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919D349A-0603-1EB8-BB40-A4708BAD256B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>
          <a:xfrm>
            <a:off x="10446617" y="5956136"/>
            <a:ext cx="1164195" cy="365129"/>
          </a:xfrm>
        </p:spPr>
        <p:txBody>
          <a:bodyPr/>
          <a:lstStyle>
            <a:lvl1pPr>
              <a:defRPr>
                <a:solidFill>
                  <a:srgbClr val="2F5AAC"/>
                </a:solidFill>
              </a:defRPr>
            </a:lvl1pPr>
          </a:lstStyle>
          <a:p>
            <a:pPr lvl="0"/>
            <a:fld id="{EF7274F4-D388-D043-9259-0C913E6BC1A6}" type="slidenum"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109268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>
            <a:extLst>
              <a:ext uri="{FF2B5EF4-FFF2-40B4-BE49-F238E27FC236}">
                <a16:creationId xmlns:a16="http://schemas.microsoft.com/office/drawing/2014/main" id="{031CC90C-463D-D10F-B1D1-2F1252BCD98D}"/>
              </a:ext>
            </a:extLst>
          </p:cNvPr>
          <p:cNvSpPr/>
          <p:nvPr/>
        </p:nvSpPr>
        <p:spPr>
          <a:xfrm>
            <a:off x="440283" y="614403"/>
            <a:ext cx="11309335" cy="1189296"/>
          </a:xfrm>
          <a:prstGeom prst="rect">
            <a:avLst/>
          </a:prstGeom>
          <a:solidFill>
            <a:srgbClr val="1A3260"/>
          </a:solidFill>
          <a:ln cap="flat">
            <a:noFill/>
            <a:prstDash val="solid"/>
          </a:ln>
        </p:spPr>
        <p:txBody>
          <a:bodyPr vert="horz" wrap="square" lIns="0" tIns="0" rIns="0" bIns="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CH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2F9E639A-0891-2750-63D4-3183179F41E8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581192" y="702158"/>
            <a:ext cx="11029611" cy="1013804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/>
              <a:t>Kliknutím lze upravit styl.</a:t>
            </a:r>
            <a:endParaRPr lang="en-US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F201D708-7879-B48B-AD6F-366FA5013B43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581192" y="2180496"/>
            <a:ext cx="11029611" cy="3678302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191CC40A-2EB0-9517-CC29-E1A37069189E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82559A1-0D68-5346-B468-B64634F73AAE}" type="datetime1">
              <a:rPr lang="de-CH"/>
              <a:pPr lvl="0"/>
              <a:t>09.10.23</a:t>
            </a:fld>
            <a:endParaRPr lang="de-CH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368324F9-775E-4A4D-40FE-6F35910926DB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CH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39B8CAA7-EF3C-BE2B-0D89-1CC0DD7A008D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D5DD2D9-6560-2A40-B54D-C0A11B524CA1}" type="slidenum"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2058139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>
            <a:extLst>
              <a:ext uri="{FF2B5EF4-FFF2-40B4-BE49-F238E27FC236}">
                <a16:creationId xmlns:a16="http://schemas.microsoft.com/office/drawing/2014/main" id="{AE5F2EC3-2547-5839-6E66-815FEA7651A5}"/>
              </a:ext>
            </a:extLst>
          </p:cNvPr>
          <p:cNvSpPr/>
          <p:nvPr/>
        </p:nvSpPr>
        <p:spPr>
          <a:xfrm>
            <a:off x="447818" y="5141972"/>
            <a:ext cx="11290855" cy="1258827"/>
          </a:xfrm>
          <a:prstGeom prst="rect">
            <a:avLst/>
          </a:prstGeom>
          <a:solidFill>
            <a:srgbClr val="1A3260"/>
          </a:solidFill>
          <a:ln cap="flat">
            <a:noFill/>
            <a:prstDash val="solid"/>
          </a:ln>
        </p:spPr>
        <p:txBody>
          <a:bodyPr vert="horz" wrap="square" lIns="0" tIns="0" rIns="0" bIns="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CH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F1988AC4-DDE9-3860-D3B9-1D9819200733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581192" y="3043909"/>
            <a:ext cx="11029611" cy="1497503"/>
          </a:xfrm>
        </p:spPr>
        <p:txBody>
          <a:bodyPr/>
          <a:lstStyle>
            <a:lvl1pPr>
              <a:defRPr sz="3600">
                <a:solidFill>
                  <a:srgbClr val="1A3260"/>
                </a:solidFill>
              </a:defRPr>
            </a:lvl1pPr>
          </a:lstStyle>
          <a:p>
            <a:pPr lvl="0"/>
            <a:r>
              <a:rPr lang="cs-CZ"/>
              <a:t>Kliknutím lze upravit styl.</a:t>
            </a:r>
            <a:endParaRPr lang="en-US"/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CD0674A1-4BED-816B-CDD4-876193CE017D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581192" y="4541413"/>
            <a:ext cx="11029611" cy="600559"/>
          </a:xfrm>
        </p:spPr>
        <p:txBody>
          <a:bodyPr anchor="t"/>
          <a:lstStyle>
            <a:lvl1pPr marL="0" indent="0">
              <a:buNone/>
              <a:defRPr cap="all">
                <a:solidFill>
                  <a:srgbClr val="1A3260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B2D6F4FB-1D29-7157-173D-365484B6BFF7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>
                <a:solidFill>
                  <a:srgbClr val="2F5AAC"/>
                </a:solidFill>
              </a:defRPr>
            </a:lvl1pPr>
          </a:lstStyle>
          <a:p>
            <a:pPr lvl="0"/>
            <a:fld id="{4857F0EF-71ED-314A-8DF2-609A8531559C}" type="datetime1">
              <a:rPr lang="de-CH"/>
              <a:pPr lvl="0"/>
              <a:t>09.10.23</a:t>
            </a:fld>
            <a:endParaRPr lang="de-CH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B83C3879-ABC9-BC7A-D4F4-204A8C741A30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>
                <a:solidFill>
                  <a:srgbClr val="2F5AAC"/>
                </a:solidFill>
              </a:defRPr>
            </a:lvl1pPr>
          </a:lstStyle>
          <a:p>
            <a:pPr lvl="0"/>
            <a:endParaRPr lang="de-CH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BBB6BC0B-6E4C-6282-DFA6-AC303340F351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>
                <a:solidFill>
                  <a:srgbClr val="2F5AAC"/>
                </a:solidFill>
              </a:defRPr>
            </a:lvl1pPr>
          </a:lstStyle>
          <a:p>
            <a:pPr lvl="0"/>
            <a:fld id="{B274FFD2-6CBF-8249-B226-D37F5DC19C4B}" type="slidenum"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254707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>
            <a:extLst>
              <a:ext uri="{FF2B5EF4-FFF2-40B4-BE49-F238E27FC236}">
                <a16:creationId xmlns:a16="http://schemas.microsoft.com/office/drawing/2014/main" id="{F4E90FA2-8AA3-32DC-024D-0A4BCC8B4BDA}"/>
              </a:ext>
            </a:extLst>
          </p:cNvPr>
          <p:cNvSpPr/>
          <p:nvPr/>
        </p:nvSpPr>
        <p:spPr>
          <a:xfrm>
            <a:off x="445980" y="606558"/>
            <a:ext cx="11300036" cy="1258827"/>
          </a:xfrm>
          <a:prstGeom prst="rect">
            <a:avLst/>
          </a:prstGeom>
          <a:solidFill>
            <a:srgbClr val="1A3260"/>
          </a:solidFill>
          <a:ln cap="flat">
            <a:noFill/>
            <a:prstDash val="solid"/>
          </a:ln>
        </p:spPr>
        <p:txBody>
          <a:bodyPr vert="horz" wrap="square" lIns="0" tIns="0" rIns="0" bIns="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CH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BA880288-3883-3C08-EF36-5A3D45B8EDA5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581192" y="729654"/>
            <a:ext cx="11029611" cy="988329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/>
              <a:t>Kliknutím lze upravit styl.</a:t>
            </a:r>
            <a:endParaRPr lang="en-US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F9F78B2F-07FE-C9FE-7178-8D02AB6FD72C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581192" y="2227999"/>
            <a:ext cx="5422392" cy="3633048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Content Placeholder 3">
            <a:extLst>
              <a:ext uri="{FF2B5EF4-FFF2-40B4-BE49-F238E27FC236}">
                <a16:creationId xmlns:a16="http://schemas.microsoft.com/office/drawing/2014/main" id="{DF3F7219-2B09-F25C-6694-A0A68E42093E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6188421" y="2227999"/>
            <a:ext cx="5422392" cy="3633048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6" name="Date Placeholder 4">
            <a:extLst>
              <a:ext uri="{FF2B5EF4-FFF2-40B4-BE49-F238E27FC236}">
                <a16:creationId xmlns:a16="http://schemas.microsoft.com/office/drawing/2014/main" id="{BC1E664B-48B7-1695-7237-16D3225BAFC3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556AA80-9CDA-4E45-8BCB-E407D1E24A84}" type="datetime1">
              <a:rPr lang="de-CH"/>
              <a:pPr lvl="0"/>
              <a:t>09.10.23</a:t>
            </a:fld>
            <a:endParaRPr lang="de-CH"/>
          </a:p>
        </p:txBody>
      </p:sp>
      <p:sp>
        <p:nvSpPr>
          <p:cNvPr id="7" name="Footer Placeholder 5">
            <a:extLst>
              <a:ext uri="{FF2B5EF4-FFF2-40B4-BE49-F238E27FC236}">
                <a16:creationId xmlns:a16="http://schemas.microsoft.com/office/drawing/2014/main" id="{84B9D821-CB03-B77A-1AC4-3E06007F9E24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CH"/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FF313719-2679-AECF-5744-387641BE9537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AC2763A-0C6B-704B-931B-75BC1AA8EDBC}" type="slidenum"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8429585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>
            <a:extLst>
              <a:ext uri="{FF2B5EF4-FFF2-40B4-BE49-F238E27FC236}">
                <a16:creationId xmlns:a16="http://schemas.microsoft.com/office/drawing/2014/main" id="{FF0428D1-CAE2-1D02-9387-6930231BA8D0}"/>
              </a:ext>
            </a:extLst>
          </p:cNvPr>
          <p:cNvSpPr/>
          <p:nvPr/>
        </p:nvSpPr>
        <p:spPr>
          <a:xfrm>
            <a:off x="445980" y="606558"/>
            <a:ext cx="11300036" cy="1258827"/>
          </a:xfrm>
          <a:prstGeom prst="rect">
            <a:avLst/>
          </a:prstGeom>
          <a:solidFill>
            <a:srgbClr val="1A3260"/>
          </a:solidFill>
          <a:ln cap="flat">
            <a:noFill/>
            <a:prstDash val="solid"/>
          </a:ln>
        </p:spPr>
        <p:txBody>
          <a:bodyPr vert="horz" wrap="square" lIns="0" tIns="0" rIns="0" bIns="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CH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7FA20078-E6B2-4E3D-7849-4F98791E2F89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581192" y="729654"/>
            <a:ext cx="11029611" cy="988329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/>
              <a:t>Kliknutím lze upravit styl.</a:t>
            </a:r>
            <a:endParaRPr lang="en-US"/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67B3A476-23FC-7655-9D26-51A9EB742021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887214" y="2250896"/>
            <a:ext cx="5087072" cy="536002"/>
          </a:xfrm>
        </p:spPr>
        <p:txBody>
          <a:bodyPr anchor="b">
            <a:noAutofit/>
          </a:bodyPr>
          <a:lstStyle>
            <a:lvl1pPr marL="0" indent="0">
              <a:spcBef>
                <a:spcPts val="500"/>
              </a:spcBef>
              <a:buNone/>
              <a:defRPr sz="2200">
                <a:solidFill>
                  <a:srgbClr val="1A3260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Content Placeholder 3">
            <a:extLst>
              <a:ext uri="{FF2B5EF4-FFF2-40B4-BE49-F238E27FC236}">
                <a16:creationId xmlns:a16="http://schemas.microsoft.com/office/drawing/2014/main" id="{074F032C-CDFC-C047-68C2-BC335C133B7D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581192" y="2926052"/>
            <a:ext cx="5393103" cy="2934995"/>
          </a:xfrm>
        </p:spPr>
        <p:txBody>
          <a:bodyPr anchor="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6" name="Text Placeholder 4">
            <a:extLst>
              <a:ext uri="{FF2B5EF4-FFF2-40B4-BE49-F238E27FC236}">
                <a16:creationId xmlns:a16="http://schemas.microsoft.com/office/drawing/2014/main" id="{713661D1-3C69-2650-8B01-F5098B9EE969}"/>
              </a:ext>
            </a:extLst>
          </p:cNvPr>
          <p:cNvSpPr txBox="1">
            <a:spLocks noGrp="1"/>
          </p:cNvSpPr>
          <p:nvPr>
            <p:ph type="body" idx="3"/>
          </p:nvPr>
        </p:nvSpPr>
        <p:spPr>
          <a:xfrm>
            <a:off x="6523731" y="2250896"/>
            <a:ext cx="5087072" cy="553376"/>
          </a:xfrm>
        </p:spPr>
        <p:txBody>
          <a:bodyPr anchor="b">
            <a:noAutofit/>
          </a:bodyPr>
          <a:lstStyle>
            <a:lvl1pPr marL="0" indent="0">
              <a:spcBef>
                <a:spcPts val="500"/>
              </a:spcBef>
              <a:buNone/>
              <a:defRPr sz="2200">
                <a:solidFill>
                  <a:srgbClr val="1A3260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7" name="Content Placeholder 5">
            <a:extLst>
              <a:ext uri="{FF2B5EF4-FFF2-40B4-BE49-F238E27FC236}">
                <a16:creationId xmlns:a16="http://schemas.microsoft.com/office/drawing/2014/main" id="{662D2EDB-8B7E-D378-6F94-D8190C1BD11C}"/>
              </a:ext>
            </a:extLst>
          </p:cNvPr>
          <p:cNvSpPr txBox="1">
            <a:spLocks noGrp="1"/>
          </p:cNvSpPr>
          <p:nvPr>
            <p:ph idx="4"/>
          </p:nvPr>
        </p:nvSpPr>
        <p:spPr>
          <a:xfrm>
            <a:off x="6217709" y="2926052"/>
            <a:ext cx="5393103" cy="2934995"/>
          </a:xfrm>
        </p:spPr>
        <p:txBody>
          <a:bodyPr anchor="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8" name="Date Placeholder 6">
            <a:extLst>
              <a:ext uri="{FF2B5EF4-FFF2-40B4-BE49-F238E27FC236}">
                <a16:creationId xmlns:a16="http://schemas.microsoft.com/office/drawing/2014/main" id="{EB697E2C-FA48-89BD-8847-B191EDC58D83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B55B2A7-4564-EA48-9A1A-9683EA8857F9}" type="datetime1">
              <a:rPr lang="de-CH"/>
              <a:pPr lvl="0"/>
              <a:t>09.10.23</a:t>
            </a:fld>
            <a:endParaRPr lang="de-CH"/>
          </a:p>
        </p:txBody>
      </p:sp>
      <p:sp>
        <p:nvSpPr>
          <p:cNvPr id="9" name="Footer Placeholder 7">
            <a:extLst>
              <a:ext uri="{FF2B5EF4-FFF2-40B4-BE49-F238E27FC236}">
                <a16:creationId xmlns:a16="http://schemas.microsoft.com/office/drawing/2014/main" id="{6268BF11-51D1-1C1B-55D9-E75AAD0F746D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CH"/>
          </a:p>
        </p:txBody>
      </p:sp>
      <p:sp>
        <p:nvSpPr>
          <p:cNvPr id="10" name="Slide Number Placeholder 8">
            <a:extLst>
              <a:ext uri="{FF2B5EF4-FFF2-40B4-BE49-F238E27FC236}">
                <a16:creationId xmlns:a16="http://schemas.microsoft.com/office/drawing/2014/main" id="{22C5FF28-146E-CFE1-5D36-A70551AA76C7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B44CD9F-08A2-0D46-9321-D4EF7375855E}" type="slidenum"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6345394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2">
            <a:extLst>
              <a:ext uri="{FF2B5EF4-FFF2-40B4-BE49-F238E27FC236}">
                <a16:creationId xmlns:a16="http://schemas.microsoft.com/office/drawing/2014/main" id="{09D666F7-E0A5-D24C-29E3-7EA7EB2D407C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F928A46-0BDB-0643-9848-A41DD9FE2A2D}" type="datetime1">
              <a:rPr lang="de-CH"/>
              <a:pPr lvl="0"/>
              <a:t>09.10.23</a:t>
            </a:fld>
            <a:endParaRPr lang="de-CH"/>
          </a:p>
        </p:txBody>
      </p:sp>
      <p:sp>
        <p:nvSpPr>
          <p:cNvPr id="3" name="Footer Placeholder 3">
            <a:extLst>
              <a:ext uri="{FF2B5EF4-FFF2-40B4-BE49-F238E27FC236}">
                <a16:creationId xmlns:a16="http://schemas.microsoft.com/office/drawing/2014/main" id="{F4D4103A-0A1F-3057-D0A4-C9E4F9EE8C82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CH"/>
          </a:p>
        </p:txBody>
      </p:sp>
      <p:sp>
        <p:nvSpPr>
          <p:cNvPr id="4" name="Slide Number Placeholder 4">
            <a:extLst>
              <a:ext uri="{FF2B5EF4-FFF2-40B4-BE49-F238E27FC236}">
                <a16:creationId xmlns:a16="http://schemas.microsoft.com/office/drawing/2014/main" id="{0F602DA5-C378-A142-6D22-0DC64287EAF7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1882F3C-B5E5-B745-A4AD-015BDA92DE85}" type="slidenum">
              <a:t>‹#›</a:t>
            </a:fld>
            <a:endParaRPr lang="de-CH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24E1F306-ECB4-6387-1F83-6DCE14EB6D04}"/>
              </a:ext>
            </a:extLst>
          </p:cNvPr>
          <p:cNvSpPr/>
          <p:nvPr/>
        </p:nvSpPr>
        <p:spPr>
          <a:xfrm>
            <a:off x="440685" y="606558"/>
            <a:ext cx="11300036" cy="1258827"/>
          </a:xfrm>
          <a:prstGeom prst="rect">
            <a:avLst/>
          </a:prstGeom>
          <a:solidFill>
            <a:srgbClr val="1A3260"/>
          </a:solidFill>
          <a:ln cap="flat">
            <a:noFill/>
            <a:prstDash val="solid"/>
          </a:ln>
        </p:spPr>
        <p:txBody>
          <a:bodyPr vert="horz" wrap="square" lIns="0" tIns="0" rIns="0" bIns="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CH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11778DED-8894-85E2-431D-68FC667B0A4F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575898" y="729654"/>
            <a:ext cx="11029611" cy="988329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/>
              <a:t>Kliknutím lze upravit styl.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64084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14E4DD0-93CA-FCEA-95D9-96ECB46F1CDD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EB0AC01-5ADF-A44C-8836-051C0587C7DA}" type="datetime1">
              <a:rPr lang="de-CH"/>
              <a:pPr lvl="0"/>
              <a:t>09.10.23</a:t>
            </a:fld>
            <a:endParaRPr lang="de-CH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06EC633-4F05-E062-3F76-2AE14A64B350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CH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5B1C03E-302E-709C-852E-C39A5FDE3DF0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98DB65F-606B-634F-A4F1-5B3E85150213}" type="slidenum"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624018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>
            <a:extLst>
              <a:ext uri="{FF2B5EF4-FFF2-40B4-BE49-F238E27FC236}">
                <a16:creationId xmlns:a16="http://schemas.microsoft.com/office/drawing/2014/main" id="{9742C2F7-0EE4-89DE-7D8F-A540453E2561}"/>
              </a:ext>
            </a:extLst>
          </p:cNvPr>
          <p:cNvSpPr/>
          <p:nvPr/>
        </p:nvSpPr>
        <p:spPr>
          <a:xfrm>
            <a:off x="447818" y="5141972"/>
            <a:ext cx="11298198" cy="1274701"/>
          </a:xfrm>
          <a:prstGeom prst="rect">
            <a:avLst/>
          </a:prstGeom>
          <a:solidFill>
            <a:srgbClr val="1A3260"/>
          </a:solidFill>
          <a:ln cap="flat">
            <a:noFill/>
            <a:prstDash val="solid"/>
          </a:ln>
        </p:spPr>
        <p:txBody>
          <a:bodyPr vert="horz" wrap="square" lIns="0" tIns="0" rIns="0" bIns="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CH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90A3F294-1F21-72D6-2114-5AB463427E86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581192" y="5262298"/>
            <a:ext cx="4909441" cy="689512"/>
          </a:xfrm>
        </p:spPr>
        <p:txBody>
          <a:bodyPr anchor="ctr"/>
          <a:lstStyle>
            <a:lvl1pPr>
              <a:defRPr sz="2000">
                <a:solidFill>
                  <a:srgbClr val="2F5AAC"/>
                </a:solidFill>
              </a:defRPr>
            </a:lvl1pPr>
          </a:lstStyle>
          <a:p>
            <a:pPr lvl="0"/>
            <a:r>
              <a:rPr lang="cs-CZ"/>
              <a:t>Kliknutím lze upravit styl.</a:t>
            </a:r>
            <a:endParaRPr lang="en-US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ADAD13F0-D002-64F2-D10D-A445800C76A6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447818" y="601199"/>
            <a:ext cx="11292840" cy="4204804"/>
          </a:xfrm>
        </p:spPr>
        <p:txBody>
          <a:bodyPr/>
          <a:lstStyle>
            <a:lvl1pPr>
              <a:spcBef>
                <a:spcPts val="500"/>
              </a:spcBef>
              <a:defRPr sz="2000"/>
            </a:lvl1pPr>
            <a:lvl2pPr>
              <a:defRPr sz="1800"/>
            </a:lvl2pPr>
            <a:lvl3pPr>
              <a:spcBef>
                <a:spcPts val="400"/>
              </a:spcBef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Text Placeholder 3">
            <a:extLst>
              <a:ext uri="{FF2B5EF4-FFF2-40B4-BE49-F238E27FC236}">
                <a16:creationId xmlns:a16="http://schemas.microsoft.com/office/drawing/2014/main" id="{99BDDE38-B21F-326C-9341-EA4C97C48F7B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5740822" y="5262298"/>
            <a:ext cx="5869990" cy="689512"/>
          </a:xfrm>
        </p:spPr>
        <p:txBody>
          <a:bodyPr/>
          <a:lstStyle>
            <a:lvl1pPr marL="0" indent="0" algn="r">
              <a:spcBef>
                <a:spcPts val="300"/>
              </a:spcBef>
              <a:buNone/>
              <a:defRPr sz="1100">
                <a:solidFill>
                  <a:srgbClr val="FFFFFF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Date Placeholder 4">
            <a:extLst>
              <a:ext uri="{FF2B5EF4-FFF2-40B4-BE49-F238E27FC236}">
                <a16:creationId xmlns:a16="http://schemas.microsoft.com/office/drawing/2014/main" id="{55ED97B4-6094-6CFE-26DB-B808D5470764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>
                <a:solidFill>
                  <a:srgbClr val="2F5AAC"/>
                </a:solidFill>
              </a:defRPr>
            </a:lvl1pPr>
          </a:lstStyle>
          <a:p>
            <a:pPr lvl="0"/>
            <a:fld id="{0D6DED55-F0DD-6040-8671-BC8CC35D7F2E}" type="datetime1">
              <a:rPr lang="de-CH"/>
              <a:pPr lvl="0"/>
              <a:t>09.10.23</a:t>
            </a:fld>
            <a:endParaRPr lang="de-CH"/>
          </a:p>
        </p:txBody>
      </p:sp>
      <p:sp>
        <p:nvSpPr>
          <p:cNvPr id="7" name="Footer Placeholder 5">
            <a:extLst>
              <a:ext uri="{FF2B5EF4-FFF2-40B4-BE49-F238E27FC236}">
                <a16:creationId xmlns:a16="http://schemas.microsoft.com/office/drawing/2014/main" id="{E32477C2-7DEF-F10E-4B9B-7D9D5F7E0CF9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>
                <a:solidFill>
                  <a:srgbClr val="2F5AAC"/>
                </a:solidFill>
              </a:defRPr>
            </a:lvl1pPr>
          </a:lstStyle>
          <a:p>
            <a:pPr lvl="0"/>
            <a:endParaRPr lang="de-CH"/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07B7FF42-7355-D392-EAA3-CE5C3DD85A58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>
                <a:solidFill>
                  <a:srgbClr val="2F5AAC"/>
                </a:solidFill>
              </a:defRPr>
            </a:lvl1pPr>
          </a:lstStyle>
          <a:p>
            <a:pPr lvl="0"/>
            <a:fld id="{AFF2BF8B-8B6D-FB48-8CD3-FF177518283F}" type="slidenum"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582289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E3D036-7E05-E8F8-CD68-304185FC2975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581192" y="4693386"/>
            <a:ext cx="11029611" cy="566735"/>
          </a:xfrm>
        </p:spPr>
        <p:txBody>
          <a:bodyPr/>
          <a:lstStyle>
            <a:lvl1pPr>
              <a:defRPr sz="2400">
                <a:solidFill>
                  <a:srgbClr val="1A3260"/>
                </a:solidFill>
              </a:defRPr>
            </a:lvl1pPr>
          </a:lstStyle>
          <a:p>
            <a:pPr lvl="0"/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A1A2E3B-F58D-487D-D70E-A44AE47D751D}"/>
              </a:ext>
            </a:extLst>
          </p:cNvPr>
          <p:cNvSpPr txBox="1">
            <a:spLocks noGrp="1"/>
          </p:cNvSpPr>
          <p:nvPr>
            <p:ph type="pic" idx="1"/>
          </p:nvPr>
        </p:nvSpPr>
        <p:spPr>
          <a:xfrm>
            <a:off x="447818" y="599727"/>
            <a:ext cx="11290855" cy="3557253"/>
          </a:xfrm>
        </p:spPr>
        <p:txBody>
          <a:bodyPr anchor="t" anchorCtr="1"/>
          <a:lstStyle>
            <a:lvl1pPr marL="0" indent="0" algn="ctr">
              <a:buNone/>
              <a:defRPr sz="1600"/>
            </a:lvl1pPr>
          </a:lstStyle>
          <a:p>
            <a:pPr lvl="0"/>
            <a:r>
              <a:rPr lang="cs-CZ"/>
              <a:t>Kliknutím na ikonu přidáte obrázek.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CEE2584-E158-7640-D877-4109F0FE3009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581192" y="5260122"/>
            <a:ext cx="11029620" cy="598666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20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D3EE562-E670-1D7F-3F84-953CD146CE30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199762B-2E02-204A-A0B0-122111B33F48}" type="datetime1">
              <a:rPr lang="de-CH"/>
              <a:pPr lvl="0"/>
              <a:t>09.10.23</a:t>
            </a:fld>
            <a:endParaRPr lang="de-C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DE5F6B9-8386-9EC0-76C0-A1679342FFB6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C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D73BEE6-16B2-9D38-30D2-2339D3C6C489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AA72A3C-67B2-E348-AB8E-942749DDDA3E}" type="slidenum"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29825259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A82FFA5-9A43-4C52-8EBD-476B93C2F689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581192" y="705121"/>
            <a:ext cx="11029611" cy="1189552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rmAutofit/>
          </a:bodyPr>
          <a:lstStyle/>
          <a:p>
            <a:pPr lvl="0"/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685ED1D-0B58-BFA7-7543-6B810056E049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581192" y="2335999"/>
            <a:ext cx="11029611" cy="352279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848DF9-ABC5-80C8-794C-0585A948C2B6}"/>
              </a:ext>
            </a:extLst>
          </p:cNvPr>
          <p:cNvSpPr txBox="1">
            <a:spLocks noGrp="1"/>
          </p:cNvSpPr>
          <p:nvPr>
            <p:ph type="dt" sz="half" idx="2"/>
          </p:nvPr>
        </p:nvSpPr>
        <p:spPr>
          <a:xfrm>
            <a:off x="7605951" y="5956136"/>
            <a:ext cx="2844798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CH" sz="900" b="0" i="0" u="none" strike="noStrike" kern="1200" cap="none" spc="0" baseline="0">
                <a:solidFill>
                  <a:srgbClr val="1A3260"/>
                </a:solidFill>
                <a:uFillTx/>
                <a:latin typeface="Gill Sans MT"/>
              </a:defRPr>
            </a:lvl1pPr>
          </a:lstStyle>
          <a:p>
            <a:pPr lvl="0"/>
            <a:fld id="{EF6902A0-172C-A444-95E4-6AF22FE04CDC}" type="datetime1">
              <a:rPr lang="de-CH"/>
              <a:pPr lvl="0"/>
              <a:t>09.10.23</a:t>
            </a:fld>
            <a:endParaRPr lang="de-C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452CAE-A823-F8D3-89F0-824EF8A34B64}"/>
              </a:ext>
            </a:extLst>
          </p:cNvPr>
          <p:cNvSpPr txBox="1">
            <a:spLocks noGrp="1"/>
          </p:cNvSpPr>
          <p:nvPr>
            <p:ph type="ftr" sz="quarter" idx="3"/>
          </p:nvPr>
        </p:nvSpPr>
        <p:spPr>
          <a:xfrm>
            <a:off x="581192" y="5951811"/>
            <a:ext cx="6917207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CH" sz="900" b="0" i="0" u="none" strike="noStrike" kern="1200" cap="all" spc="0" baseline="0">
                <a:solidFill>
                  <a:srgbClr val="1A3260"/>
                </a:solidFill>
                <a:uFillTx/>
                <a:latin typeface="Gill Sans MT"/>
              </a:defRPr>
            </a:lvl1pPr>
          </a:lstStyle>
          <a:p>
            <a:pPr lvl="0"/>
            <a:endParaRPr lang="de-C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486A2C-6388-DB47-E519-2CA81F3DAEEE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10558302" y="5956136"/>
            <a:ext cx="105251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CH" sz="900" b="0" i="0" u="none" strike="noStrike" kern="1200" cap="none" spc="0" baseline="0">
                <a:solidFill>
                  <a:srgbClr val="1A3260"/>
                </a:solidFill>
                <a:uFillTx/>
                <a:latin typeface="Gill Sans MT"/>
              </a:defRPr>
            </a:lvl1pPr>
          </a:lstStyle>
          <a:p>
            <a:pPr lvl="0"/>
            <a:fld id="{A2F9D121-2479-114E-BF8A-24358B5798A0}" type="slidenum">
              <a:t>‹#›</a:t>
            </a:fld>
            <a:endParaRPr lang="de-CH"/>
          </a:p>
        </p:txBody>
      </p:sp>
      <p:sp>
        <p:nvSpPr>
          <p:cNvPr id="7" name="Rectangle 8">
            <a:extLst>
              <a:ext uri="{FF2B5EF4-FFF2-40B4-BE49-F238E27FC236}">
                <a16:creationId xmlns:a16="http://schemas.microsoft.com/office/drawing/2014/main" id="{F2C7574C-20D1-351B-8EF7-7936D1C7E784}"/>
              </a:ext>
            </a:extLst>
          </p:cNvPr>
          <p:cNvSpPr/>
          <p:nvPr/>
        </p:nvSpPr>
        <p:spPr>
          <a:xfrm>
            <a:off x="446538" y="457200"/>
            <a:ext cx="3703320" cy="94997"/>
          </a:xfrm>
          <a:prstGeom prst="rect">
            <a:avLst/>
          </a:prstGeom>
          <a:solidFill>
            <a:srgbClr val="1A3260"/>
          </a:solidFill>
          <a:ln cap="flat">
            <a:noFill/>
            <a:prstDash val="solid"/>
          </a:ln>
        </p:spPr>
        <p:txBody>
          <a:bodyPr vert="horz" wrap="square" lIns="0" tIns="0" rIns="0" bIns="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CH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8" name="Rectangle 9">
            <a:extLst>
              <a:ext uri="{FF2B5EF4-FFF2-40B4-BE49-F238E27FC236}">
                <a16:creationId xmlns:a16="http://schemas.microsoft.com/office/drawing/2014/main" id="{DAAA3BC8-3B0D-08D6-C453-5E604558E294}"/>
              </a:ext>
            </a:extLst>
          </p:cNvPr>
          <p:cNvSpPr/>
          <p:nvPr/>
        </p:nvSpPr>
        <p:spPr>
          <a:xfrm>
            <a:off x="8042148" y="453642"/>
            <a:ext cx="3703320" cy="98554"/>
          </a:xfrm>
          <a:prstGeom prst="rect">
            <a:avLst/>
          </a:prstGeom>
          <a:solidFill>
            <a:srgbClr val="1A3260"/>
          </a:solidFill>
          <a:ln cap="flat">
            <a:noFill/>
            <a:prstDash val="solid"/>
          </a:ln>
        </p:spPr>
        <p:txBody>
          <a:bodyPr vert="horz" wrap="square" lIns="0" tIns="0" rIns="0" bIns="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CH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9" name="Rectangle 10">
            <a:extLst>
              <a:ext uri="{FF2B5EF4-FFF2-40B4-BE49-F238E27FC236}">
                <a16:creationId xmlns:a16="http://schemas.microsoft.com/office/drawing/2014/main" id="{AA72E5BB-FDE4-618E-5EDB-BBB746488E1C}"/>
              </a:ext>
            </a:extLst>
          </p:cNvPr>
          <p:cNvSpPr/>
          <p:nvPr/>
        </p:nvSpPr>
        <p:spPr>
          <a:xfrm>
            <a:off x="4241828" y="457200"/>
            <a:ext cx="3703320" cy="91440"/>
          </a:xfrm>
          <a:prstGeom prst="rect">
            <a:avLst/>
          </a:prstGeom>
          <a:solidFill>
            <a:srgbClr val="1A3260"/>
          </a:solidFill>
          <a:ln cap="flat">
            <a:noFill/>
            <a:prstDash val="solid"/>
          </a:ln>
        </p:spPr>
        <p:txBody>
          <a:bodyPr vert="horz" wrap="square" lIns="0" tIns="0" rIns="0" bIns="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CH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marL="0" marR="0" lvl="0" indent="0" algn="l" defTabSz="457200" rtl="0" fontAlgn="auto" hangingPunct="1">
        <a:lnSpc>
          <a:spcPct val="100000"/>
        </a:lnSpc>
        <a:spcBef>
          <a:spcPts val="0"/>
        </a:spcBef>
        <a:spcAft>
          <a:spcPts val="0"/>
        </a:spcAft>
        <a:buNone/>
        <a:tabLst/>
        <a:defRPr lang="cs-CZ" sz="2800" b="0" i="0" u="none" strike="noStrike" kern="1200" cap="all" spc="0" baseline="0">
          <a:solidFill>
            <a:srgbClr val="FFFFFF"/>
          </a:solidFill>
          <a:uFillTx/>
          <a:latin typeface="Gill Sans MT"/>
        </a:defRPr>
      </a:lvl1pPr>
    </p:titleStyle>
    <p:bodyStyle>
      <a:lvl1pPr marL="306003" marR="0" lvl="0" indent="-306003" algn="l" defTabSz="457200" rtl="0" fontAlgn="auto" hangingPunct="1">
        <a:lnSpc>
          <a:spcPct val="100000"/>
        </a:lnSpc>
        <a:spcBef>
          <a:spcPts val="400"/>
        </a:spcBef>
        <a:spcAft>
          <a:spcPts val="600"/>
        </a:spcAft>
        <a:buClr>
          <a:srgbClr val="1A3260"/>
        </a:buClr>
        <a:buSzPct val="92000"/>
        <a:buFont typeface="Wingdings 2" pitchFamily="18"/>
        <a:buChar char=""/>
        <a:tabLst/>
        <a:defRPr lang="cs-CZ" sz="1800" b="0" i="0" u="none" strike="noStrike" kern="1200" cap="none" spc="0" baseline="0">
          <a:solidFill>
            <a:srgbClr val="3D3D3D"/>
          </a:solidFill>
          <a:uFillTx/>
          <a:latin typeface="Gill Sans MT"/>
        </a:defRPr>
      </a:lvl1pPr>
      <a:lvl2pPr marL="630003" marR="0" lvl="1" indent="-306003" algn="l" defTabSz="457200" rtl="0" fontAlgn="auto" hangingPunct="1">
        <a:lnSpc>
          <a:spcPct val="100000"/>
        </a:lnSpc>
        <a:spcBef>
          <a:spcPts val="400"/>
        </a:spcBef>
        <a:spcAft>
          <a:spcPts val="600"/>
        </a:spcAft>
        <a:buClr>
          <a:srgbClr val="1A3260"/>
        </a:buClr>
        <a:buSzPct val="92000"/>
        <a:buFont typeface="Wingdings 2" pitchFamily="18"/>
        <a:buChar char=""/>
        <a:tabLst/>
        <a:defRPr lang="cs-CZ" sz="1600" b="0" i="0" u="none" strike="noStrike" kern="1200" cap="none" spc="0" baseline="0">
          <a:solidFill>
            <a:srgbClr val="3D3D3D"/>
          </a:solidFill>
          <a:uFillTx/>
          <a:latin typeface="Gill Sans MT"/>
        </a:defRPr>
      </a:lvl2pPr>
      <a:lvl3pPr marL="899998" marR="0" lvl="2" indent="-270004" algn="l" defTabSz="457200" rtl="0" fontAlgn="auto" hangingPunct="1">
        <a:lnSpc>
          <a:spcPct val="100000"/>
        </a:lnSpc>
        <a:spcBef>
          <a:spcPts val="300"/>
        </a:spcBef>
        <a:spcAft>
          <a:spcPts val="600"/>
        </a:spcAft>
        <a:buClr>
          <a:srgbClr val="1A3260"/>
        </a:buClr>
        <a:buSzPct val="92000"/>
        <a:buFont typeface="Wingdings 2" pitchFamily="18"/>
        <a:buChar char=""/>
        <a:tabLst/>
        <a:defRPr lang="cs-CZ" sz="1400" b="0" i="0" u="none" strike="noStrike" kern="1200" cap="none" spc="0" baseline="0">
          <a:solidFill>
            <a:srgbClr val="3D3D3D"/>
          </a:solidFill>
          <a:uFillTx/>
          <a:latin typeface="Gill Sans MT"/>
        </a:defRPr>
      </a:lvl3pPr>
      <a:lvl4pPr marL="1242002" marR="0" lvl="3" indent="-234004" algn="l" defTabSz="457200" rtl="0" fontAlgn="auto" hangingPunct="1">
        <a:lnSpc>
          <a:spcPct val="100000"/>
        </a:lnSpc>
        <a:spcBef>
          <a:spcPts val="300"/>
        </a:spcBef>
        <a:spcAft>
          <a:spcPts val="600"/>
        </a:spcAft>
        <a:buClr>
          <a:srgbClr val="1A3260"/>
        </a:buClr>
        <a:buSzPct val="92000"/>
        <a:buFont typeface="Wingdings 2" pitchFamily="18"/>
        <a:buChar char=""/>
        <a:tabLst/>
        <a:defRPr lang="cs-CZ" sz="1200" b="0" i="0" u="none" strike="noStrike" kern="1200" cap="none" spc="0" baseline="0">
          <a:solidFill>
            <a:srgbClr val="3D3D3D"/>
          </a:solidFill>
          <a:uFillTx/>
          <a:latin typeface="Gill Sans MT"/>
        </a:defRPr>
      </a:lvl4pPr>
      <a:lvl5pPr marL="1602001" marR="0" lvl="4" indent="-234004" algn="l" defTabSz="457200" rtl="0" fontAlgn="auto" hangingPunct="1">
        <a:lnSpc>
          <a:spcPct val="100000"/>
        </a:lnSpc>
        <a:spcBef>
          <a:spcPts val="300"/>
        </a:spcBef>
        <a:spcAft>
          <a:spcPts val="600"/>
        </a:spcAft>
        <a:buClr>
          <a:srgbClr val="1A3260"/>
        </a:buClr>
        <a:buSzPct val="92000"/>
        <a:buFont typeface="Wingdings 2" pitchFamily="18"/>
        <a:buChar char=""/>
        <a:tabLst/>
        <a:defRPr lang="cs-CZ" sz="1200" b="0" i="0" u="none" strike="noStrike" kern="1200" cap="none" spc="0" baseline="0">
          <a:solidFill>
            <a:srgbClr val="3D3D3D"/>
          </a:solidFill>
          <a:uFillTx/>
          <a:latin typeface="Gill Sans MT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45341E4-B56F-73CB-685E-773E283CEFE9}"/>
              </a:ext>
            </a:extLst>
          </p:cNvPr>
          <p:cNvSpPr txBox="1">
            <a:spLocks noGrp="1"/>
          </p:cNvSpPr>
          <p:nvPr>
            <p:ph type="ctrTitle"/>
          </p:nvPr>
        </p:nvSpPr>
        <p:spPr/>
        <p:txBody>
          <a:bodyPr/>
          <a:lstStyle/>
          <a:p>
            <a:pPr lvl="0"/>
            <a:r>
              <a:rPr lang="en-US"/>
              <a:t>P</a:t>
            </a:r>
            <a:r>
              <a:rPr lang="cs-CZ"/>
              <a:t>růběh konzultace v MASh</a:t>
            </a:r>
            <a:endParaRPr lang="de-CH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10880FFC-5733-2957-D82D-439F7B14F4C2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lvl="0"/>
            <a:r>
              <a:rPr lang="de-CH"/>
              <a:t>Eva Sedl</a:t>
            </a:r>
            <a:r>
              <a:rPr lang="cs-CZ"/>
              <a:t>áková, Josef Rebenda</a:t>
            </a:r>
          </a:p>
        </p:txBody>
      </p:sp>
      <p:pic>
        <p:nvPicPr>
          <p:cNvPr id="4" name="Obrázek 4" descr="Obsah obrázku text&#10;&#10;Popis byl vytvořen automaticky">
            <a:extLst>
              <a:ext uri="{FF2B5EF4-FFF2-40B4-BE49-F238E27FC236}">
                <a16:creationId xmlns:a16="http://schemas.microsoft.com/office/drawing/2014/main" id="{C15CE3EF-016A-9E6D-86DD-5B36ED64466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1713" y="4281705"/>
            <a:ext cx="2434525" cy="1705913"/>
          </a:xfrm>
          <a:prstGeom prst="rect">
            <a:avLst/>
          </a:prstGeom>
          <a:noFill/>
          <a:ln cap="flat"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7540514-40E7-0871-49F3-BAD9DD5EFB95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cs-CZ"/>
              <a:t>Při příchodu</a:t>
            </a:r>
            <a:endParaRPr lang="de-CH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F0B1E69-A4F7-EA56-CE09-9CD1791CE8BF}"/>
              </a:ext>
            </a:extLst>
          </p:cNvPr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Představte se navzájem, přivítejte studenta</a:t>
            </a:r>
          </a:p>
          <a:p>
            <a:pPr lvl="0"/>
            <a:r>
              <a:rPr lang="cs-CZ"/>
              <a:t>Najděte vhodné místo (prostor pro rozložení materiálů a pro společnou práci)</a:t>
            </a:r>
          </a:p>
          <a:p>
            <a:pPr lvl="0"/>
            <a:r>
              <a:rPr lang="cs-CZ"/>
              <a:t>Zjistěte, co student studuje a co chce konzultovat</a:t>
            </a:r>
          </a:p>
          <a:p>
            <a:pPr lvl="0"/>
            <a:r>
              <a:rPr lang="cs-CZ"/>
              <a:t>Už jen přijít do MASH může být úspěch, buďte vstřícní a povzbudiví </a:t>
            </a:r>
          </a:p>
          <a:p>
            <a:pPr lvl="0"/>
            <a:endParaRPr lang="de-CH"/>
          </a:p>
        </p:txBody>
      </p:sp>
      <p:pic>
        <p:nvPicPr>
          <p:cNvPr id="4" name="Obrázek 4" descr="Obsah obrázku text&#10;&#10;Popis byl vytvořen automaticky">
            <a:extLst>
              <a:ext uri="{FF2B5EF4-FFF2-40B4-BE49-F238E27FC236}">
                <a16:creationId xmlns:a16="http://schemas.microsoft.com/office/drawing/2014/main" id="{6377FB16-22B9-9029-9302-064C688B4F9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93138" y="4737131"/>
            <a:ext cx="2117704" cy="1483915"/>
          </a:xfrm>
          <a:prstGeom prst="rect">
            <a:avLst/>
          </a:prstGeom>
          <a:noFill/>
          <a:ln cap="flat"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E8E2350-068E-8E4F-71DB-E5F99D68E82F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cs-CZ"/>
              <a:t>Během konzultace – orientace v problému</a:t>
            </a:r>
            <a:endParaRPr lang="de-CH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993CFDB-3129-EFA2-404B-5D3A14B420CB}"/>
              </a:ext>
            </a:extLst>
          </p:cNvPr>
          <p:cNvSpPr txBox="1"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endParaRPr lang="cs-CZ"/>
          </a:p>
          <a:p>
            <a:pPr lvl="0"/>
            <a:r>
              <a:rPr lang="cs-CZ"/>
              <a:t>Nechte ho vysvětlit důvod, proč přišel</a:t>
            </a:r>
          </a:p>
          <a:p>
            <a:pPr lvl="0"/>
            <a:r>
              <a:rPr lang="cs-CZ"/>
              <a:t>Nechte ho vyhledat téma v jeho materiálech, sešitě, skriptech, učebnici</a:t>
            </a:r>
          </a:p>
          <a:p>
            <a:pPr lvl="0"/>
            <a:r>
              <a:rPr lang="cs-CZ"/>
              <a:t>Ujistěte se, že rozumíte zadání (tutor i student)</a:t>
            </a:r>
          </a:p>
          <a:p>
            <a:pPr lvl="0"/>
            <a:r>
              <a:rPr lang="cs-CZ"/>
              <a:t>Určete, čemu nerozumí</a:t>
            </a:r>
          </a:p>
          <a:p>
            <a:pPr lvl="0"/>
            <a:r>
              <a:rPr lang="cs-CZ"/>
              <a:t>Odhadněte náročnost problému a upozorněte studenta, pokud se jedná o problém, který může vyžadovat více návštěv)</a:t>
            </a:r>
          </a:p>
        </p:txBody>
      </p:sp>
      <p:pic>
        <p:nvPicPr>
          <p:cNvPr id="4" name="Obrázek 3" descr="Obsah obrázku text&#10;&#10;Popis byl vytvořen automaticky">
            <a:extLst>
              <a:ext uri="{FF2B5EF4-FFF2-40B4-BE49-F238E27FC236}">
                <a16:creationId xmlns:a16="http://schemas.microsoft.com/office/drawing/2014/main" id="{D75D949B-B630-9473-29DF-40B4AEBF102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93138" y="4737131"/>
            <a:ext cx="2117704" cy="1483915"/>
          </a:xfrm>
          <a:prstGeom prst="rect">
            <a:avLst/>
          </a:prstGeom>
          <a:noFill/>
          <a:ln cap="flat"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3FCD382-D406-C1BA-F488-4F90C0CD6655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cs-CZ"/>
              <a:t>Během konzultace – pomoc v hledání řešení</a:t>
            </a:r>
            <a:endParaRPr lang="de-CH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3A4157B-BF38-588C-36C4-D5EC8A782EEA}"/>
              </a:ext>
            </a:extLst>
          </p:cNvPr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Nechte ho načrtnout problém</a:t>
            </a:r>
          </a:p>
          <a:p>
            <a:pPr lvl="0"/>
            <a:r>
              <a:rPr lang="cs-CZ"/>
              <a:t>Povzbuďte studenta k rozdělení problému na menší celky</a:t>
            </a:r>
          </a:p>
          <a:p>
            <a:pPr lvl="0"/>
            <a:r>
              <a:rPr lang="cs-CZ"/>
              <a:t>Veďte studenta vhodnými otázkami k postupu krok za krokem</a:t>
            </a:r>
          </a:p>
          <a:p>
            <a:pPr lvl="0"/>
            <a:r>
              <a:rPr lang="cs-CZ"/>
              <a:t>Poskytněte mu dostatek času na promyšlení</a:t>
            </a:r>
          </a:p>
          <a:p>
            <a:pPr lvl="0"/>
            <a:r>
              <a:rPr lang="cs-CZ"/>
              <a:t>Najděte společně podobný příklad a projděte ho s ním tak, aby pak mohl zkusit vyřešit svůj příklad sám</a:t>
            </a:r>
          </a:p>
          <a:p>
            <a:pPr lvl="0"/>
            <a:r>
              <a:rPr lang="cs-CZ"/>
              <a:t>Povzbuzujte, oceňujte, dávejte pozitivní zpětnou vazbu</a:t>
            </a:r>
          </a:p>
          <a:p>
            <a:pPr lvl="0"/>
            <a:r>
              <a:rPr lang="de-CH"/>
              <a:t>Motivujte ho k ověření správnosti výpočtu</a:t>
            </a:r>
            <a:endParaRPr lang="cs-CZ"/>
          </a:p>
        </p:txBody>
      </p:sp>
      <p:pic>
        <p:nvPicPr>
          <p:cNvPr id="4" name="Obrázek 3" descr="Obsah obrázku text&#10;&#10;Popis byl vytvořen automaticky">
            <a:extLst>
              <a:ext uri="{FF2B5EF4-FFF2-40B4-BE49-F238E27FC236}">
                <a16:creationId xmlns:a16="http://schemas.microsoft.com/office/drawing/2014/main" id="{B71A48BB-5795-3ECD-1EAF-9E2B3547629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93138" y="4737131"/>
            <a:ext cx="2117704" cy="1483915"/>
          </a:xfrm>
          <a:prstGeom prst="rect">
            <a:avLst/>
          </a:prstGeom>
          <a:noFill/>
          <a:ln cap="flat"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2A42F82-8F12-A12D-25D1-4091641F0BA4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cs-CZ"/>
              <a:t>Před odchodem</a:t>
            </a:r>
            <a:endParaRPr lang="de-CH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7D69DC9-2D08-7106-BADB-E3A430546466}"/>
              </a:ext>
            </a:extLst>
          </p:cNvPr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Zeptejte se, co bylo jasné a co zůstává nejasné</a:t>
            </a:r>
          </a:p>
          <a:p>
            <a:pPr lvl="0"/>
            <a:r>
              <a:rPr lang="cs-CZ"/>
              <a:t>Zeptejte se, jestli se cítí na to pokračovat sám</a:t>
            </a:r>
          </a:p>
          <a:p>
            <a:pPr lvl="0"/>
            <a:r>
              <a:rPr lang="cs-CZ"/>
              <a:t>Ujistěte se, že student vnímá pokrok</a:t>
            </a:r>
          </a:p>
          <a:p>
            <a:pPr lvl="0"/>
            <a:r>
              <a:rPr lang="cs-CZ"/>
              <a:t>Povzbuďte ho k další návštěvě, pokud vidíte, že by mu to prospělo</a:t>
            </a:r>
          </a:p>
          <a:p>
            <a:pPr lvl="0"/>
            <a:r>
              <a:rPr lang="cs-CZ"/>
              <a:t>Požádejte o vyplnění dotazníku zpětné vazby</a:t>
            </a:r>
            <a:endParaRPr lang="de-CH"/>
          </a:p>
        </p:txBody>
      </p:sp>
      <p:pic>
        <p:nvPicPr>
          <p:cNvPr id="4" name="Obrázek 3" descr="Obsah obrázku text&#10;&#10;Popis byl vytvořen automaticky">
            <a:extLst>
              <a:ext uri="{FF2B5EF4-FFF2-40B4-BE49-F238E27FC236}">
                <a16:creationId xmlns:a16="http://schemas.microsoft.com/office/drawing/2014/main" id="{1EFDDB94-14E3-8272-C547-83469142E99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93138" y="4737131"/>
            <a:ext cx="2117704" cy="1483915"/>
          </a:xfrm>
          <a:prstGeom prst="rect">
            <a:avLst/>
          </a:prstGeom>
          <a:noFill/>
          <a:ln cap="flat"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7A1129D-2573-ACFD-1DD1-7C7031ADF577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cs-CZ"/>
              <a:t>Obecná doporučení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B565C26-A7E8-A61D-126A-81F8C04E6786}"/>
              </a:ext>
            </a:extLst>
          </p:cNvPr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Žádná otázka není hloupá nebo příliš jednoduchá</a:t>
            </a:r>
            <a:r>
              <a:rPr lang="en-US"/>
              <a:t> &gt; </a:t>
            </a:r>
            <a:r>
              <a:rPr lang="cs-CZ"/>
              <a:t>Všechny otázky jsou vítány</a:t>
            </a:r>
          </a:p>
          <a:p>
            <a:pPr lvl="0"/>
            <a:r>
              <a:rPr lang="cs-CZ"/>
              <a:t>Neříkejte „To je snadné.“</a:t>
            </a:r>
            <a:r>
              <a:rPr lang="en-US"/>
              <a:t> &gt;</a:t>
            </a:r>
            <a:r>
              <a:rPr lang="cs-CZ"/>
              <a:t> Raději „Podívejme se na to společně, věřím, že to zvládneme“</a:t>
            </a:r>
          </a:p>
          <a:p>
            <a:pPr lvl="0"/>
            <a:r>
              <a:rPr lang="cs-CZ"/>
              <a:t>Nebojte se říct, že něco nevíte </a:t>
            </a:r>
            <a:r>
              <a:rPr lang="en-US"/>
              <a:t>&gt;</a:t>
            </a:r>
            <a:r>
              <a:rPr lang="cs-CZ"/>
              <a:t> Pomozte jim vyhledat vhodné zdroje</a:t>
            </a:r>
          </a:p>
          <a:p>
            <a:pPr lvl="0"/>
            <a:r>
              <a:rPr lang="cs-CZ"/>
              <a:t>Neprozrazujte správné řešení, nedělejte práci za studenty </a:t>
            </a:r>
            <a:r>
              <a:rPr lang="en-US"/>
              <a:t>&gt;</a:t>
            </a:r>
            <a:r>
              <a:rPr lang="cs-CZ"/>
              <a:t> Pomozte jim, aby to dokázali sami</a:t>
            </a:r>
          </a:p>
          <a:p>
            <a:pPr lvl="0"/>
            <a:r>
              <a:rPr lang="cs-CZ"/>
              <a:t>Nepomáhejte přímo se zadanými domácími úkoly </a:t>
            </a:r>
            <a:r>
              <a:rPr lang="en-US"/>
              <a:t>&gt;</a:t>
            </a:r>
            <a:r>
              <a:rPr lang="cs-CZ"/>
              <a:t> Pracovat s podobnými příklady</a:t>
            </a:r>
          </a:p>
          <a:p>
            <a:pPr lvl="0"/>
            <a:r>
              <a:rPr lang="cs-CZ"/>
              <a:t>Nevěnujte se celou dobu jednomu studentovi &gt; Vhodně rozdělte pozornost mezi studenty</a:t>
            </a:r>
          </a:p>
          <a:p>
            <a:pPr lvl="0"/>
            <a:r>
              <a:rPr lang="cs-CZ"/>
              <a:t>Nebuďte příliš osobní &gt; Zaujměte přátelský, ale profesionální přístup</a:t>
            </a:r>
            <a:endParaRPr lang="de-CH"/>
          </a:p>
          <a:p>
            <a:pPr lvl="0"/>
            <a:endParaRPr lang="de-CH"/>
          </a:p>
        </p:txBody>
      </p:sp>
      <p:pic>
        <p:nvPicPr>
          <p:cNvPr id="4" name="Obrázek 3" descr="Obsah obrázku text&#10;&#10;Popis byl vytvořen automaticky">
            <a:extLst>
              <a:ext uri="{FF2B5EF4-FFF2-40B4-BE49-F238E27FC236}">
                <a16:creationId xmlns:a16="http://schemas.microsoft.com/office/drawing/2014/main" id="{A9A48187-DF53-29EC-E67E-DA7B1B54E32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93138" y="4737131"/>
            <a:ext cx="2117704" cy="1483915"/>
          </a:xfrm>
          <a:prstGeom prst="rect">
            <a:avLst/>
          </a:prstGeom>
          <a:noFill/>
          <a:ln cap="flat"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429E014-2F0E-42B9-C69C-EFD4C2033C51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528962" y="2220684"/>
            <a:ext cx="11134072" cy="2198912"/>
          </a:xfrm>
        </p:spPr>
        <p:txBody>
          <a:bodyPr anchorCtr="1">
            <a:noAutofit/>
          </a:bodyPr>
          <a:lstStyle/>
          <a:p>
            <a:pPr lvl="0" algn="ctr"/>
            <a:r>
              <a:rPr lang="cs-CZ" sz="6600"/>
              <a:t>Děkuji vám za pozornost!</a:t>
            </a:r>
            <a:endParaRPr lang="de-CH" sz="6600"/>
          </a:p>
        </p:txBody>
      </p:sp>
      <p:pic>
        <p:nvPicPr>
          <p:cNvPr id="3" name="Obrázek 6" descr="Obsah obrázku text&#10;&#10;Popis byl vytvořen automaticky">
            <a:extLst>
              <a:ext uri="{FF2B5EF4-FFF2-40B4-BE49-F238E27FC236}">
                <a16:creationId xmlns:a16="http://schemas.microsoft.com/office/drawing/2014/main" id="{601D9112-9B3A-F5F5-882F-208A9CC5540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93138" y="4737131"/>
            <a:ext cx="2117704" cy="1483915"/>
          </a:xfrm>
          <a:prstGeom prst="rect">
            <a:avLst/>
          </a:prstGeom>
          <a:noFill/>
          <a:ln cap="flat"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ividend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TM03457464%5b%5bfn=Dividenda%5d%5d</Template>
  <TotalTime>14563</TotalTime>
  <Words>332</Words>
  <Application>Microsoft Macintosh PowerPoint</Application>
  <PresentationFormat>Širokoúhlá obrazovka</PresentationFormat>
  <Paragraphs>37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2" baseType="lpstr">
      <vt:lpstr>Arial</vt:lpstr>
      <vt:lpstr>Calibri</vt:lpstr>
      <vt:lpstr>Gill Sans MT</vt:lpstr>
      <vt:lpstr>Wingdings 2</vt:lpstr>
      <vt:lpstr>Dividenda</vt:lpstr>
      <vt:lpstr>Průběh konzultace v MASh</vt:lpstr>
      <vt:lpstr>Při příchodu</vt:lpstr>
      <vt:lpstr>Během konzultace – orientace v problému</vt:lpstr>
      <vt:lpstr>Během konzultace – pomoc v hledání řešení</vt:lpstr>
      <vt:lpstr>Před odchodem</vt:lpstr>
      <vt:lpstr>Obecná doporučení</vt:lpstr>
      <vt:lpstr>Děkuji vám za pozornost!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Sedláková Eva (37746)</dc:creator>
  <cp:lastModifiedBy>Josef Rebenda</cp:lastModifiedBy>
  <cp:revision>17</cp:revision>
  <dcterms:created xsi:type="dcterms:W3CDTF">2022-02-02T10:35:31Z</dcterms:created>
  <dcterms:modified xsi:type="dcterms:W3CDTF">2023-10-09T20:22:17Z</dcterms:modified>
</cp:coreProperties>
</file>